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7" r:id="rId5"/>
    <p:sldId id="258" r:id="rId6"/>
    <p:sldId id="260" r:id="rId7"/>
    <p:sldId id="259" r:id="rId8"/>
    <p:sldId id="261" r:id="rId9"/>
  </p:sldIdLst>
  <p:sldSz cx="17610138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0AF"/>
    <a:srgbClr val="FFF7E0"/>
    <a:srgbClr val="92D050"/>
    <a:srgbClr val="FFC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>
        <p:scale>
          <a:sx n="200" d="100"/>
          <a:sy n="200" d="100"/>
        </p:scale>
        <p:origin x="-3042" y="-6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267" y="1621191"/>
            <a:ext cx="13207604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267" y="5202944"/>
            <a:ext cx="13207604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065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751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02255" y="527403"/>
            <a:ext cx="379718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0697" y="527403"/>
            <a:ext cx="11171431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0633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11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5" y="2469622"/>
            <a:ext cx="15188744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5" y="6629225"/>
            <a:ext cx="15188744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364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83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527404"/>
            <a:ext cx="15188744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991" y="2428347"/>
            <a:ext cx="744991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2991" y="3618442"/>
            <a:ext cx="744991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15133" y="2428347"/>
            <a:ext cx="7486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15133" y="3618442"/>
            <a:ext cx="7486602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64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904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58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03" y="1426281"/>
            <a:ext cx="8915132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867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6603" y="1426281"/>
            <a:ext cx="8915132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649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59522-1B97-4278-8A80-43429DF02C9B}" type="datetimeFigureOut">
              <a:rPr lang="LID4096" smtClean="0"/>
              <a:t>10/31/2020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9181395"/>
            <a:ext cx="594342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DB427-9008-42B4-A4F0-DDDEAEC5450A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8791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microsoft.com/office/2007/relationships/hdphoto" Target="../media/hdphoto4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jp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E89F8F7-93EE-4CE6-8A3E-1F7722528242}"/>
              </a:ext>
            </a:extLst>
          </p:cNvPr>
          <p:cNvGrpSpPr/>
          <p:nvPr/>
        </p:nvGrpSpPr>
        <p:grpSpPr>
          <a:xfrm>
            <a:off x="779664" y="886311"/>
            <a:ext cx="5450419" cy="2419110"/>
            <a:chOff x="641838" y="886304"/>
            <a:chExt cx="5450419" cy="2419110"/>
          </a:xfrm>
        </p:grpSpPr>
        <p:pic>
          <p:nvPicPr>
            <p:cNvPr id="16" name="Picture 9" descr="A picture containing laying, white&#10;&#10;Description automatically generated">
              <a:extLst>
                <a:ext uri="{FF2B5EF4-FFF2-40B4-BE49-F238E27FC236}">
                  <a16:creationId xmlns:a16="http://schemas.microsoft.com/office/drawing/2014/main" id="{ADEB1CC8-0FB7-4A22-A326-66F52827B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11" t="17864" r="69583" b="50047"/>
            <a:stretch/>
          </p:blipFill>
          <p:spPr>
            <a:xfrm>
              <a:off x="1959922" y="886309"/>
              <a:ext cx="967237" cy="24191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0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DE636519-2F8A-4C86-AE4B-5FB8E1CED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9" t="17864" r="78087" b="50047"/>
            <a:stretch/>
          </p:blipFill>
          <p:spPr>
            <a:xfrm>
              <a:off x="641838" y="886305"/>
              <a:ext cx="1318084" cy="24191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1" descr="A picture containing black, white&#10;&#10;Description automatically generated">
              <a:extLst>
                <a:ext uri="{FF2B5EF4-FFF2-40B4-BE49-F238E27FC236}">
                  <a16:creationId xmlns:a16="http://schemas.microsoft.com/office/drawing/2014/main" id="{667CCBEA-D21A-4C0D-9268-6DAB8C418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4" t="17865" r="63037" b="50046"/>
            <a:stretch/>
          </p:blipFill>
          <p:spPr>
            <a:xfrm>
              <a:off x="2775614" y="886311"/>
              <a:ext cx="895920" cy="24191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2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ECD90D7D-E140-428C-B00C-C8BAE9E9B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  <a14:imgEffect>
                        <a14:colorTemperature colorTemp="6000"/>
                      </a14:imgEffect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0" t="17866" r="38638" b="50046"/>
            <a:stretch/>
          </p:blipFill>
          <p:spPr>
            <a:xfrm>
              <a:off x="4291007" y="886304"/>
              <a:ext cx="1801250" cy="24191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13" descr="A picture containing object, clock, monitor, night&#10;&#10;Description automatically generated">
              <a:extLst>
                <a:ext uri="{FF2B5EF4-FFF2-40B4-BE49-F238E27FC236}">
                  <a16:creationId xmlns:a16="http://schemas.microsoft.com/office/drawing/2014/main" id="{057D3E9F-E1B1-4791-BFEC-2644E1816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7" t="17829" r="57487" b="50084"/>
            <a:stretch/>
          </p:blipFill>
          <p:spPr>
            <a:xfrm>
              <a:off x="3551180" y="886312"/>
              <a:ext cx="744372" cy="241910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5630C80-2E80-4A09-ACFC-63306F3A9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1938" y="886311"/>
            <a:ext cx="5674760" cy="2520000"/>
          </a:xfrm>
          <a:prstGeom prst="rect">
            <a:avLst/>
          </a:prstGeom>
          <a:ln>
            <a:noFill/>
          </a:ln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70FBC66-38E2-4DC8-84EB-F02137ADC494}"/>
              </a:ext>
            </a:extLst>
          </p:cNvPr>
          <p:cNvGrpSpPr/>
          <p:nvPr/>
        </p:nvGrpSpPr>
        <p:grpSpPr>
          <a:xfrm>
            <a:off x="9021938" y="3540808"/>
            <a:ext cx="5674760" cy="2520000"/>
            <a:chOff x="9021938" y="886311"/>
            <a:chExt cx="5674760" cy="2520000"/>
          </a:xfrm>
        </p:grpSpPr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1DD665-CD9E-4C14-92D4-FFAB40D68740}"/>
                </a:ext>
              </a:extLst>
            </p:cNvPr>
            <p:cNvSpPr/>
            <p:nvPr/>
          </p:nvSpPr>
          <p:spPr>
            <a:xfrm>
              <a:off x="9021938" y="886311"/>
              <a:ext cx="5674760" cy="2520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D56A238F-238A-442C-8BE9-5B780497D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04"/>
            <a:stretch/>
          </p:blipFill>
          <p:spPr>
            <a:xfrm>
              <a:off x="9397446" y="1163484"/>
              <a:ext cx="4309250" cy="2043863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F307E7D-A172-49A0-B7C7-BD2533558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9" t="82882" r="43253" b="4701"/>
            <a:stretch/>
          </p:blipFill>
          <p:spPr>
            <a:xfrm rot="5400000">
              <a:off x="13264004" y="1995259"/>
              <a:ext cx="1616360" cy="302104"/>
            </a:xfrm>
            <a:prstGeom prst="rect">
              <a:avLst/>
            </a:prstGeom>
            <a:ln w="6350">
              <a:noFill/>
            </a:ln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9CBD3EE-C702-4ACC-ADD7-4440DEFA078F}"/>
              </a:ext>
            </a:extLst>
          </p:cNvPr>
          <p:cNvGrpSpPr/>
          <p:nvPr/>
        </p:nvGrpSpPr>
        <p:grpSpPr>
          <a:xfrm>
            <a:off x="9021938" y="6299559"/>
            <a:ext cx="5674760" cy="2520000"/>
            <a:chOff x="9021938" y="3592935"/>
            <a:chExt cx="5674760" cy="25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8BFBE0-4962-410F-82EB-B98C3DCEBDCD}"/>
                </a:ext>
              </a:extLst>
            </p:cNvPr>
            <p:cNvSpPr/>
            <p:nvPr/>
          </p:nvSpPr>
          <p:spPr>
            <a:xfrm>
              <a:off x="9021938" y="3592935"/>
              <a:ext cx="5674760" cy="2520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1026" name="Picture 2" descr="Document office paper school icon - Office Icons">
              <a:extLst>
                <a:ext uri="{FF2B5EF4-FFF2-40B4-BE49-F238E27FC236}">
                  <a16:creationId xmlns:a16="http://schemas.microsoft.com/office/drawing/2014/main" id="{9E987645-C8FE-46ED-AEAB-591CEE67C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FFF7E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6332" y="4010004"/>
              <a:ext cx="1685862" cy="168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ownload free Poster icon">
              <a:extLst>
                <a:ext uri="{FF2B5EF4-FFF2-40B4-BE49-F238E27FC236}">
                  <a16:creationId xmlns:a16="http://schemas.microsoft.com/office/drawing/2014/main" id="{DD06CFCD-FB38-4F02-96E6-884E4FDB6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4582" y="4118704"/>
              <a:ext cx="1380622" cy="1380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Team">
              <a:extLst>
                <a:ext uri="{FF2B5EF4-FFF2-40B4-BE49-F238E27FC236}">
                  <a16:creationId xmlns:a16="http://schemas.microsoft.com/office/drawing/2014/main" id="{DA3CB0A0-F4BB-4168-91EA-B09F68D21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rgbClr val="00D0A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4300" y="4375070"/>
              <a:ext cx="716979" cy="716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C2D94889-96B1-4AF3-8466-841285F2E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115" y="4820772"/>
              <a:ext cx="875094" cy="87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EC285DCE-B16B-418D-A63F-0FFB3B70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314" y="4044012"/>
              <a:ext cx="998992" cy="99899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EF6BFE54-25A2-402C-8329-BE5B021939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27" y="6360183"/>
            <a:ext cx="1080000" cy="1080000"/>
          </a:xfrm>
          <a:prstGeom prst="rect">
            <a:avLst/>
          </a:prstGeom>
          <a:ln>
            <a:noFill/>
          </a:ln>
        </p:spPr>
      </p:pic>
      <p:pic>
        <p:nvPicPr>
          <p:cNvPr id="24" name="Picture 16" descr="Team">
            <a:extLst>
              <a:ext uri="{FF2B5EF4-FFF2-40B4-BE49-F238E27FC236}">
                <a16:creationId xmlns:a16="http://schemas.microsoft.com/office/drawing/2014/main" id="{E5537019-D451-401F-952F-41E501B3D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rgbClr val="00D0A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6" t="5253" r="3620" b="3907"/>
          <a:stretch/>
        </p:blipFill>
        <p:spPr bwMode="auto">
          <a:xfrm>
            <a:off x="2859971" y="633919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6">
            <a:extLst>
              <a:ext uri="{FF2B5EF4-FFF2-40B4-BE49-F238E27FC236}">
                <a16:creationId xmlns:a16="http://schemas.microsoft.com/office/drawing/2014/main" id="{F67FE708-435F-4833-BE3A-BEE04A6E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04" y="633919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F1E2659-6089-45F2-9736-CA88B89CD8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37" y="63264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9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now covered mountain&#10;&#10;Description automatically generated">
            <a:extLst>
              <a:ext uri="{FF2B5EF4-FFF2-40B4-BE49-F238E27FC236}">
                <a16:creationId xmlns:a16="http://schemas.microsoft.com/office/drawing/2014/main" id="{468BAE15-C9D5-400A-82CB-AF8E2B6E9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48" b="30891"/>
          <a:stretch/>
        </p:blipFill>
        <p:spPr>
          <a:xfrm>
            <a:off x="1036612" y="767291"/>
            <a:ext cx="4659363" cy="1835151"/>
          </a:xfrm>
          <a:prstGeom prst="rect">
            <a:avLst/>
          </a:prstGeom>
          <a:ln w="76200"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DC9C270-5E47-4F97-A49D-1ED3F09E4378}"/>
              </a:ext>
            </a:extLst>
          </p:cNvPr>
          <p:cNvGrpSpPr/>
          <p:nvPr/>
        </p:nvGrpSpPr>
        <p:grpSpPr>
          <a:xfrm>
            <a:off x="1326972" y="2011892"/>
            <a:ext cx="5800903" cy="2269414"/>
            <a:chOff x="6908622" y="5384089"/>
            <a:chExt cx="5200401" cy="2114550"/>
          </a:xfrm>
          <a:solidFill>
            <a:schemeClr val="bg1">
              <a:alpha val="58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B1F51C-C368-47AA-9583-1B3787B272CE}"/>
                </a:ext>
              </a:extLst>
            </p:cNvPr>
            <p:cNvSpPr/>
            <p:nvPr/>
          </p:nvSpPr>
          <p:spPr>
            <a:xfrm rot="20689600">
              <a:off x="6908622" y="5384089"/>
              <a:ext cx="4590801" cy="1504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8AD9B-DF68-4C54-B96A-7C3AFCAAA229}"/>
                </a:ext>
              </a:extLst>
            </p:cNvPr>
            <p:cNvSpPr/>
            <p:nvPr/>
          </p:nvSpPr>
          <p:spPr>
            <a:xfrm rot="20689600">
              <a:off x="7061022" y="5536489"/>
              <a:ext cx="4590801" cy="1504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9D0E0B-6E5F-47A6-8883-C5D45D5EC423}"/>
                </a:ext>
              </a:extLst>
            </p:cNvPr>
            <p:cNvSpPr/>
            <p:nvPr/>
          </p:nvSpPr>
          <p:spPr>
            <a:xfrm rot="20689600">
              <a:off x="7213422" y="5688889"/>
              <a:ext cx="4590801" cy="1504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FAE39C-4CA3-4382-8F63-FEC5F5039A93}"/>
                </a:ext>
              </a:extLst>
            </p:cNvPr>
            <p:cNvSpPr/>
            <p:nvPr/>
          </p:nvSpPr>
          <p:spPr>
            <a:xfrm rot="20689600">
              <a:off x="7365822" y="5841289"/>
              <a:ext cx="4590801" cy="1504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8290C-8D61-4FB2-B0C4-60C83F3F8D41}"/>
                </a:ext>
              </a:extLst>
            </p:cNvPr>
            <p:cNvSpPr/>
            <p:nvPr/>
          </p:nvSpPr>
          <p:spPr>
            <a:xfrm rot="20689600">
              <a:off x="7518222" y="5993689"/>
              <a:ext cx="4590801" cy="15049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58DD114-35E6-45FE-B829-0D0B4833E3AB}"/>
              </a:ext>
            </a:extLst>
          </p:cNvPr>
          <p:cNvSpPr/>
          <p:nvPr/>
        </p:nvSpPr>
        <p:spPr>
          <a:xfrm>
            <a:off x="1774849" y="1834092"/>
            <a:ext cx="3921126" cy="734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Myriad Pro" panose="020B0503030403020204" pitchFamily="34" charset="0"/>
              </a:rPr>
              <a:t>Dr. Moritz Lürig</a:t>
            </a:r>
            <a:b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</a:br>
            <a:r>
              <a:rPr lang="en-US" sz="1400" i="1" dirty="0">
                <a:solidFill>
                  <a:schemeClr val="tx1"/>
                </a:solidFill>
                <a:latin typeface="Myriad Pro" panose="020B0503030403020204" pitchFamily="34" charset="0"/>
              </a:rPr>
              <a:t>Eco-Evolutionary Informatics</a:t>
            </a:r>
            <a:endParaRPr lang="LID4096" sz="1600" i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BD169-75C5-4489-81C9-44A5C24F8B6A}"/>
              </a:ext>
            </a:extLst>
          </p:cNvPr>
          <p:cNvSpPr txBox="1"/>
          <p:nvPr/>
        </p:nvSpPr>
        <p:spPr>
          <a:xfrm>
            <a:off x="1066784" y="2326920"/>
            <a:ext cx="781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Weissmiess, 4017m</a:t>
            </a:r>
          </a:p>
          <a:p>
            <a:r>
              <a:rPr lang="en-US" sz="400" dirty="0">
                <a:solidFill>
                  <a:schemeClr val="bg1"/>
                </a:solidFill>
              </a:rPr>
              <a:t>Photo: Clemens Trautwein</a:t>
            </a:r>
            <a:endParaRPr lang="LID4096" sz="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6FB21C-03A2-4956-8FCD-878A435F7293}"/>
              </a:ext>
            </a:extLst>
          </p:cNvPr>
          <p:cNvSpPr/>
          <p:nvPr/>
        </p:nvSpPr>
        <p:spPr>
          <a:xfrm>
            <a:off x="1036612" y="767291"/>
            <a:ext cx="4659363" cy="183515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Grafik 9" descr="Ein Bild, das Mann, Person, Schlips, Kleidung enthält.&#10;&#10;Automatisch generierte Beschreibung">
            <a:extLst>
              <a:ext uri="{FF2B5EF4-FFF2-40B4-BE49-F238E27FC236}">
                <a16:creationId xmlns:a16="http://schemas.microsoft.com/office/drawing/2014/main" id="{9F5B2657-E869-44C7-8513-B59B9A70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572" y="1264447"/>
            <a:ext cx="3257093" cy="3257093"/>
          </a:xfrm>
          <a:prstGeom prst="ellipse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6B4D6D5-D49F-4F46-AB0F-958E36E6A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32" y="5356710"/>
            <a:ext cx="5322738" cy="1797902"/>
          </a:xfrm>
          <a:prstGeom prst="rect">
            <a:avLst/>
          </a:prstGeom>
        </p:spPr>
      </p:pic>
      <p:pic>
        <p:nvPicPr>
          <p:cNvPr id="11" name="Picture 2" descr="Marie Skłodowska-Curie fellowship to Michele Felletti – Jonas Lab">
            <a:extLst>
              <a:ext uri="{FF2B5EF4-FFF2-40B4-BE49-F238E27FC236}">
                <a16:creationId xmlns:a16="http://schemas.microsoft.com/office/drawing/2014/main" id="{E0D5BCD1-9DAA-4BD4-9E0D-AC4C5D8D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54" y="4829413"/>
            <a:ext cx="2852495" cy="28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64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16E36D7-AF34-4A99-8F2E-C3207C686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37" y="5531609"/>
            <a:ext cx="4344361" cy="2352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1D170-A21C-45A3-A497-4CCB6AC9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057" y="4503332"/>
            <a:ext cx="2321441" cy="9099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7C1C49C4-3C69-404A-A48E-BEF06BFA36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8601467" y="7212220"/>
            <a:ext cx="905649" cy="4380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BF91D1F-7783-40CF-8A3E-88530A18B3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4022" y="6978433"/>
            <a:ext cx="443393" cy="905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13" descr="A picture containing black, cat&#10;&#10;Description automatically generated">
            <a:extLst>
              <a:ext uri="{FF2B5EF4-FFF2-40B4-BE49-F238E27FC236}">
                <a16:creationId xmlns:a16="http://schemas.microsoft.com/office/drawing/2014/main" id="{3095BD15-2731-4D26-B1E8-F2E3A8201F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7483" y="6978228"/>
            <a:ext cx="550800" cy="9045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Arrow: Right 163">
            <a:extLst>
              <a:ext uri="{FF2B5EF4-FFF2-40B4-BE49-F238E27FC236}">
                <a16:creationId xmlns:a16="http://schemas.microsoft.com/office/drawing/2014/main" id="{238DA9F3-63DE-4B41-861F-788396E87A37}"/>
              </a:ext>
            </a:extLst>
          </p:cNvPr>
          <p:cNvSpPr/>
          <p:nvPr/>
        </p:nvSpPr>
        <p:spPr>
          <a:xfrm>
            <a:off x="6872495" y="7223712"/>
            <a:ext cx="550800" cy="384263"/>
          </a:xfrm>
          <a:prstGeom prst="rightArrow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0A0A29C-22E4-477C-AEA5-2B70100B39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36894" r="36800" b="3534"/>
          <a:stretch/>
        </p:blipFill>
        <p:spPr>
          <a:xfrm rot="16200000">
            <a:off x="1526439" y="1007222"/>
            <a:ext cx="2302083" cy="26380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B0C2A62-4884-43DE-AAD0-B2D409FD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83" y="1191031"/>
            <a:ext cx="4068472" cy="22862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3" descr="A picture containing kite, green, flying&#10;&#10;Description automatically generated">
            <a:extLst>
              <a:ext uri="{FF2B5EF4-FFF2-40B4-BE49-F238E27FC236}">
                <a16:creationId xmlns:a16="http://schemas.microsoft.com/office/drawing/2014/main" id="{B8C7F41C-D032-4498-ABA9-6174FA93E17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0662" y="6980897"/>
            <a:ext cx="655227" cy="9019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14" descr="A picture containing animal&#10;&#10;Description automatically generated">
            <a:extLst>
              <a:ext uri="{FF2B5EF4-FFF2-40B4-BE49-F238E27FC236}">
                <a16:creationId xmlns:a16="http://schemas.microsoft.com/office/drawing/2014/main" id="{5D81C820-BB7A-459A-8D19-82DD3E44741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5471" y="6978229"/>
            <a:ext cx="717044" cy="9045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15" descr="A picture containing playing, holding, green, man&#10;&#10;Description automatically generated">
            <a:extLst>
              <a:ext uri="{FF2B5EF4-FFF2-40B4-BE49-F238E27FC236}">
                <a16:creationId xmlns:a16="http://schemas.microsoft.com/office/drawing/2014/main" id="{F4C5895B-2CC8-4CC1-A877-609D0F1DB7C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8720" y="6980898"/>
            <a:ext cx="640581" cy="9019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6FD83E3-D093-4C88-BC5C-5CFF05EB82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76"/>
          <a:stretch/>
        </p:blipFill>
        <p:spPr>
          <a:xfrm>
            <a:off x="5223312" y="5557525"/>
            <a:ext cx="1350420" cy="12608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B67552B-F486-40A5-9615-01C31EA122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44" t="46735" r="55852" b="28081"/>
          <a:stretch/>
        </p:blipFill>
        <p:spPr>
          <a:xfrm>
            <a:off x="7028551" y="5773732"/>
            <a:ext cx="1748659" cy="8284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BCC4F85-8BC0-4C97-91AC-08713E5253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395" y="1191031"/>
            <a:ext cx="4806668" cy="22862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0D6D97F-9309-423C-B60A-A2C674885B6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7" t="11048" r="41250" b="37059"/>
          <a:stretch/>
        </p:blipFill>
        <p:spPr>
          <a:xfrm>
            <a:off x="4160633" y="1191031"/>
            <a:ext cx="3262662" cy="22862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7" name="Grafik 36" descr="Ein Bild, das drinnen, Tisch, sitzend, Computer enthält.&#10;&#10;Automatisch generierte Beschreibung">
            <a:extLst>
              <a:ext uri="{FF2B5EF4-FFF2-40B4-BE49-F238E27FC236}">
                <a16:creationId xmlns:a16="http://schemas.microsoft.com/office/drawing/2014/main" id="{FE3C3F84-2FA3-48E5-964C-8237D4F814B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2" t="15705" r="12942" b="12302"/>
          <a:stretch/>
        </p:blipFill>
        <p:spPr>
          <a:xfrm>
            <a:off x="2513580" y="6978228"/>
            <a:ext cx="1533113" cy="9084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338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7A82D72-D664-4B86-AB89-9D1EF8730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537658"/>
            <a:ext cx="7704322" cy="3664539"/>
          </a:xfrm>
          <a:prstGeom prst="rect">
            <a:avLst/>
          </a:prstGeom>
          <a:ln w="12700">
            <a:noFill/>
          </a:ln>
        </p:spPr>
      </p:pic>
      <p:pic>
        <p:nvPicPr>
          <p:cNvPr id="5" name="Grafik 4" descr="Ein Bild, das draußen, Person, Gras, Zaun enthält.&#10;&#10;Automatisch generierte Beschreibung">
            <a:extLst>
              <a:ext uri="{FF2B5EF4-FFF2-40B4-BE49-F238E27FC236}">
                <a16:creationId xmlns:a16="http://schemas.microsoft.com/office/drawing/2014/main" id="{0F238A40-04D5-4313-8B63-744C99F4F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0" t="14089" r="4924" b="9267"/>
          <a:stretch/>
        </p:blipFill>
        <p:spPr>
          <a:xfrm>
            <a:off x="9304927" y="537658"/>
            <a:ext cx="5133474" cy="3664539"/>
          </a:xfrm>
          <a:prstGeom prst="rect">
            <a:avLst/>
          </a:prstGeom>
        </p:spPr>
      </p:pic>
      <p:pic>
        <p:nvPicPr>
          <p:cNvPr id="8" name="Grafik 7" descr="Ein Bild, das Sport, schwimmend, Wasser, sitzend enthält.&#10;&#10;Automatisch generierte Beschreibung">
            <a:extLst>
              <a:ext uri="{FF2B5EF4-FFF2-40B4-BE49-F238E27FC236}">
                <a16:creationId xmlns:a16="http://schemas.microsoft.com/office/drawing/2014/main" id="{F6A99BE7-6477-423A-9879-0B11D462E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27" y="4371722"/>
            <a:ext cx="5133474" cy="3664539"/>
          </a:xfrm>
          <a:prstGeom prst="rect">
            <a:avLst/>
          </a:prstGeom>
        </p:spPr>
      </p:pic>
      <p:pic>
        <p:nvPicPr>
          <p:cNvPr id="11" name="Grafik 10" descr="Ein Bild, das draußen, Wasser, Gras, Person enthält.&#10;&#10;Automatisch generierte Beschreibung">
            <a:extLst>
              <a:ext uri="{FF2B5EF4-FFF2-40B4-BE49-F238E27FC236}">
                <a16:creationId xmlns:a16="http://schemas.microsoft.com/office/drawing/2014/main" id="{49B44152-8291-4736-A77B-80FC3D07FD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"/>
          <a:stretch/>
        </p:blipFill>
        <p:spPr>
          <a:xfrm>
            <a:off x="3481643" y="4371723"/>
            <a:ext cx="5133474" cy="36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9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7A82D72-D664-4B86-AB89-9D1EF8730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537658"/>
            <a:ext cx="7704322" cy="3664539"/>
          </a:xfrm>
          <a:prstGeom prst="rect">
            <a:avLst/>
          </a:prstGeom>
          <a:ln w="12700">
            <a:noFill/>
          </a:ln>
        </p:spPr>
      </p:pic>
      <p:pic>
        <p:nvPicPr>
          <p:cNvPr id="7" name="Grafik 6" descr="Ein Bild, das Essen, Stück, sitzend, Tisch enthält.&#10;&#10;Automatisch generierte Beschreibung">
            <a:extLst>
              <a:ext uri="{FF2B5EF4-FFF2-40B4-BE49-F238E27FC236}">
                <a16:creationId xmlns:a16="http://schemas.microsoft.com/office/drawing/2014/main" id="{8A29B1B9-02D9-4D24-97CE-E5EFA2937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2"/>
          <a:stretch/>
        </p:blipFill>
        <p:spPr>
          <a:xfrm>
            <a:off x="9753872" y="537658"/>
            <a:ext cx="6560947" cy="4367026"/>
          </a:xfrm>
          <a:prstGeom prst="rect">
            <a:avLst/>
          </a:prstGeom>
        </p:spPr>
      </p:pic>
      <p:pic>
        <p:nvPicPr>
          <p:cNvPr id="10" name="Grafik 9" descr="Ein Bild, das draußen, Gras, Feld, weiden enthält.&#10;&#10;Automatisch generierte Beschreibung">
            <a:extLst>
              <a:ext uri="{FF2B5EF4-FFF2-40B4-BE49-F238E27FC236}">
                <a16:creationId xmlns:a16="http://schemas.microsoft.com/office/drawing/2014/main" id="{9939EBBC-48AD-408A-9BAE-BB7861A96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1" t="26936"/>
          <a:stretch/>
        </p:blipFill>
        <p:spPr>
          <a:xfrm>
            <a:off x="9753873" y="5161444"/>
            <a:ext cx="6560946" cy="4367810"/>
          </a:xfrm>
          <a:prstGeom prst="rect">
            <a:avLst/>
          </a:prstGeom>
        </p:spPr>
      </p:pic>
      <p:pic>
        <p:nvPicPr>
          <p:cNvPr id="4" name="Grafik 3" descr="Ein Bild, das sitzend, schließen, alt enthält.&#10;&#10;Automatisch generierte Beschreibung">
            <a:extLst>
              <a:ext uri="{FF2B5EF4-FFF2-40B4-BE49-F238E27FC236}">
                <a16:creationId xmlns:a16="http://schemas.microsoft.com/office/drawing/2014/main" id="{AC1B1C1A-2629-49C7-8C76-362F6B537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86" y="5161444"/>
            <a:ext cx="6560944" cy="437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13588B20677E4BB656B6E7DFA9E91D" ma:contentTypeVersion="0" ma:contentTypeDescription="Create a new document." ma:contentTypeScope="" ma:versionID="afedae25bb7fc0b8b0a9a5b1eb0901c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e489dd80dbbb148deacc39f9cf629b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E45E1B-2CEE-4399-9856-6FFA8B3B69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57AFF-F2AE-4376-89D0-D26658D16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C9AD3C-0F9B-43E7-92AF-AF315A942BE6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</Words>
  <Application>Microsoft Office PowerPoint</Application>
  <PresentationFormat>Benutzerdefiniert</PresentationFormat>
  <Paragraphs>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Myriad Pro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Lürig</dc:creator>
  <cp:lastModifiedBy>Moritz Lürig</cp:lastModifiedBy>
  <cp:revision>71</cp:revision>
  <dcterms:created xsi:type="dcterms:W3CDTF">2020-01-19T20:11:05Z</dcterms:created>
  <dcterms:modified xsi:type="dcterms:W3CDTF">2020-10-31T19:15:30Z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0x010100D413588B20677E4BB656B6E7DFA9E91D</vt:lpwstr>
  </property>
</Properties>
</file>